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3" r:id="rId6"/>
    <p:sldId id="266" r:id="rId7"/>
    <p:sldId id="262" r:id="rId8"/>
    <p:sldId id="264" r:id="rId9"/>
    <p:sldId id="265" r:id="rId10"/>
    <p:sldId id="267"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AA9563-2863-4AAC-B006-EC4266195304}" v="23" dt="2022-07-15T13:01:09.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6327"/>
  </p:normalViewPr>
  <p:slideViewPr>
    <p:cSldViewPr snapToGrid="0">
      <p:cViewPr varScale="1">
        <p:scale>
          <a:sx n="110" d="100"/>
          <a:sy n="110" d="100"/>
        </p:scale>
        <p:origin x="13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wn" userId="a1914913-e310-4c14-8841-ce86fde2c135" providerId="ADAL" clId="{87AA9563-2863-4AAC-B006-EC4266195304}"/>
    <pc:docChg chg="undo redo custSel addSld delSld modSld sldOrd">
      <pc:chgData name="Sarah Brown" userId="a1914913-e310-4c14-8841-ce86fde2c135" providerId="ADAL" clId="{87AA9563-2863-4AAC-B006-EC4266195304}" dt="2022-07-18T14:57:36.462" v="3507" actId="20577"/>
      <pc:docMkLst>
        <pc:docMk/>
      </pc:docMkLst>
      <pc:sldChg chg="addSp delSp modSp del mod">
        <pc:chgData name="Sarah Brown" userId="a1914913-e310-4c14-8841-ce86fde2c135" providerId="ADAL" clId="{87AA9563-2863-4AAC-B006-EC4266195304}" dt="2022-07-14T11:16:42.818" v="940" actId="2696"/>
        <pc:sldMkLst>
          <pc:docMk/>
          <pc:sldMk cId="2152386868" sldId="260"/>
        </pc:sldMkLst>
        <pc:spChg chg="add del mod">
          <ac:chgData name="Sarah Brown" userId="a1914913-e310-4c14-8841-ce86fde2c135" providerId="ADAL" clId="{87AA9563-2863-4AAC-B006-EC4266195304}" dt="2022-07-14T10:56:14.773" v="202" actId="478"/>
          <ac:spMkLst>
            <pc:docMk/>
            <pc:sldMk cId="2152386868" sldId="260"/>
            <ac:spMk id="3" creationId="{9BC6419D-779E-86D3-A4F2-50D662BB7B84}"/>
          </ac:spMkLst>
        </pc:spChg>
        <pc:spChg chg="del mod">
          <ac:chgData name="Sarah Brown" userId="a1914913-e310-4c14-8841-ce86fde2c135" providerId="ADAL" clId="{87AA9563-2863-4AAC-B006-EC4266195304}" dt="2022-07-14T10:56:12.483" v="201" actId="478"/>
          <ac:spMkLst>
            <pc:docMk/>
            <pc:sldMk cId="2152386868" sldId="260"/>
            <ac:spMk id="4" creationId="{00000000-0000-0000-0000-000000000000}"/>
          </ac:spMkLst>
        </pc:spChg>
        <pc:spChg chg="mod">
          <ac:chgData name="Sarah Brown" userId="a1914913-e310-4c14-8841-ce86fde2c135" providerId="ADAL" clId="{87AA9563-2863-4AAC-B006-EC4266195304}" dt="2022-07-14T11:07:52.771" v="798" actId="20577"/>
          <ac:spMkLst>
            <pc:docMk/>
            <pc:sldMk cId="2152386868" sldId="260"/>
            <ac:spMk id="5" creationId="{00000000-0000-0000-0000-000000000000}"/>
          </ac:spMkLst>
        </pc:spChg>
        <pc:spChg chg="mod">
          <ac:chgData name="Sarah Brown" userId="a1914913-e310-4c14-8841-ce86fde2c135" providerId="ADAL" clId="{87AA9563-2863-4AAC-B006-EC4266195304}" dt="2022-07-14T10:51:23.742" v="22" actId="1076"/>
          <ac:spMkLst>
            <pc:docMk/>
            <pc:sldMk cId="2152386868" sldId="260"/>
            <ac:spMk id="6" creationId="{00000000-0000-0000-0000-000000000000}"/>
          </ac:spMkLst>
        </pc:spChg>
        <pc:picChg chg="add mod">
          <ac:chgData name="Sarah Brown" userId="a1914913-e310-4c14-8841-ce86fde2c135" providerId="ADAL" clId="{87AA9563-2863-4AAC-B006-EC4266195304}" dt="2022-07-14T11:00:35.941" v="301" actId="1076"/>
          <ac:picMkLst>
            <pc:docMk/>
            <pc:sldMk cId="2152386868" sldId="260"/>
            <ac:picMk id="8" creationId="{C09A171A-90A1-FCB8-378C-BCD809B73F1B}"/>
          </ac:picMkLst>
        </pc:picChg>
      </pc:sldChg>
      <pc:sldChg chg="addSp delSp modSp mod modAnim">
        <pc:chgData name="Sarah Brown" userId="a1914913-e310-4c14-8841-ce86fde2c135" providerId="ADAL" clId="{87AA9563-2863-4AAC-B006-EC4266195304}" dt="2022-07-15T13:01:15.794" v="3382" actId="113"/>
        <pc:sldMkLst>
          <pc:docMk/>
          <pc:sldMk cId="2883668354" sldId="262"/>
        </pc:sldMkLst>
        <pc:spChg chg="add del mod">
          <ac:chgData name="Sarah Brown" userId="a1914913-e310-4c14-8841-ce86fde2c135" providerId="ADAL" clId="{87AA9563-2863-4AAC-B006-EC4266195304}" dt="2022-07-14T11:20:47.051" v="1003" actId="478"/>
          <ac:spMkLst>
            <pc:docMk/>
            <pc:sldMk cId="2883668354" sldId="262"/>
            <ac:spMk id="3" creationId="{C6866D54-F35F-3A8A-18DE-6E736F1CD21D}"/>
          </ac:spMkLst>
        </pc:spChg>
        <pc:spChg chg="add del mod">
          <ac:chgData name="Sarah Brown" userId="a1914913-e310-4c14-8841-ce86fde2c135" providerId="ADAL" clId="{87AA9563-2863-4AAC-B006-EC4266195304}" dt="2022-07-14T11:20:48.899" v="1005" actId="478"/>
          <ac:spMkLst>
            <pc:docMk/>
            <pc:sldMk cId="2883668354" sldId="262"/>
            <ac:spMk id="5" creationId="{D84A37BD-532C-E777-70CC-08B78BD497D1}"/>
          </ac:spMkLst>
        </pc:spChg>
        <pc:spChg chg="add mod">
          <ac:chgData name="Sarah Brown" userId="a1914913-e310-4c14-8841-ce86fde2c135" providerId="ADAL" clId="{87AA9563-2863-4AAC-B006-EC4266195304}" dt="2022-07-15T09:18:09.002" v="3270" actId="20577"/>
          <ac:spMkLst>
            <pc:docMk/>
            <pc:sldMk cId="2883668354" sldId="262"/>
            <ac:spMk id="7" creationId="{5A88E38D-9E57-3F72-20EF-E16D0BABBCE9}"/>
          </ac:spMkLst>
        </pc:spChg>
        <pc:spChg chg="mod">
          <ac:chgData name="Sarah Brown" userId="a1914913-e310-4c14-8841-ce86fde2c135" providerId="ADAL" clId="{87AA9563-2863-4AAC-B006-EC4266195304}" dt="2022-07-14T11:30:34.755" v="1131" actId="1076"/>
          <ac:spMkLst>
            <pc:docMk/>
            <pc:sldMk cId="2883668354" sldId="262"/>
            <ac:spMk id="9" creationId="{00000000-0000-0000-0000-000000000000}"/>
          </ac:spMkLst>
        </pc:spChg>
        <pc:spChg chg="mod">
          <ac:chgData name="Sarah Brown" userId="a1914913-e310-4c14-8841-ce86fde2c135" providerId="ADAL" clId="{87AA9563-2863-4AAC-B006-EC4266195304}" dt="2022-07-15T13:01:15.794" v="3382" actId="113"/>
          <ac:spMkLst>
            <pc:docMk/>
            <pc:sldMk cId="2883668354" sldId="262"/>
            <ac:spMk id="10" creationId="{00000000-0000-0000-0000-000000000000}"/>
          </ac:spMkLst>
        </pc:spChg>
        <pc:spChg chg="del mod">
          <ac:chgData name="Sarah Brown" userId="a1914913-e310-4c14-8841-ce86fde2c135" providerId="ADAL" clId="{87AA9563-2863-4AAC-B006-EC4266195304}" dt="2022-07-14T11:20:43.590" v="1000" actId="478"/>
          <ac:spMkLst>
            <pc:docMk/>
            <pc:sldMk cId="2883668354" sldId="262"/>
            <ac:spMk id="11" creationId="{00000000-0000-0000-0000-000000000000}"/>
          </ac:spMkLst>
        </pc:spChg>
        <pc:spChg chg="del mod">
          <ac:chgData name="Sarah Brown" userId="a1914913-e310-4c14-8841-ce86fde2c135" providerId="ADAL" clId="{87AA9563-2863-4AAC-B006-EC4266195304}" dt="2022-07-14T11:20:44.919" v="1001" actId="478"/>
          <ac:spMkLst>
            <pc:docMk/>
            <pc:sldMk cId="2883668354" sldId="262"/>
            <ac:spMk id="12" creationId="{00000000-0000-0000-0000-000000000000}"/>
          </ac:spMkLst>
        </pc:spChg>
        <pc:spChg chg="mod">
          <ac:chgData name="Sarah Brown" userId="a1914913-e310-4c14-8841-ce86fde2c135" providerId="ADAL" clId="{87AA9563-2863-4AAC-B006-EC4266195304}" dt="2022-07-14T11:20:38.373" v="999" actId="20577"/>
          <ac:spMkLst>
            <pc:docMk/>
            <pc:sldMk cId="2883668354" sldId="262"/>
            <ac:spMk id="13" creationId="{00000000-0000-0000-0000-000000000000}"/>
          </ac:spMkLst>
        </pc:spChg>
        <pc:spChg chg="add del mod">
          <ac:chgData name="Sarah Brown" userId="a1914913-e310-4c14-8841-ce86fde2c135" providerId="ADAL" clId="{87AA9563-2863-4AAC-B006-EC4266195304}" dt="2022-07-14T11:22:26.520" v="1095"/>
          <ac:spMkLst>
            <pc:docMk/>
            <pc:sldMk cId="2883668354" sldId="262"/>
            <ac:spMk id="14" creationId="{6DF3824B-CE82-B8FA-168E-87EC523E5C96}"/>
          </ac:spMkLst>
        </pc:spChg>
        <pc:spChg chg="add del mod">
          <ac:chgData name="Sarah Brown" userId="a1914913-e310-4c14-8841-ce86fde2c135" providerId="ADAL" clId="{87AA9563-2863-4AAC-B006-EC4266195304}" dt="2022-07-14T11:35:51.046" v="1197" actId="478"/>
          <ac:spMkLst>
            <pc:docMk/>
            <pc:sldMk cId="2883668354" sldId="262"/>
            <ac:spMk id="15" creationId="{7591B3CB-DF8A-8951-0FC8-DFC8B2C94DFF}"/>
          </ac:spMkLst>
        </pc:spChg>
        <pc:picChg chg="add mod">
          <ac:chgData name="Sarah Brown" userId="a1914913-e310-4c14-8841-ce86fde2c135" providerId="ADAL" clId="{87AA9563-2863-4AAC-B006-EC4266195304}" dt="2022-07-14T11:36:26.668" v="1203" actId="1076"/>
          <ac:picMkLst>
            <pc:docMk/>
            <pc:sldMk cId="2883668354" sldId="262"/>
            <ac:picMk id="6" creationId="{CF1B0B38-EF58-59FF-8102-F9E80F0E6CEE}"/>
          </ac:picMkLst>
        </pc:picChg>
      </pc:sldChg>
      <pc:sldChg chg="modSp add mod">
        <pc:chgData name="Sarah Brown" userId="a1914913-e310-4c14-8841-ce86fde2c135" providerId="ADAL" clId="{87AA9563-2863-4AAC-B006-EC4266195304}" dt="2022-07-14T11:22:14.798" v="1085" actId="1076"/>
        <pc:sldMkLst>
          <pc:docMk/>
          <pc:sldMk cId="2119831854" sldId="263"/>
        </pc:sldMkLst>
        <pc:spChg chg="mod">
          <ac:chgData name="Sarah Brown" userId="a1914913-e310-4c14-8841-ce86fde2c135" providerId="ADAL" clId="{87AA9563-2863-4AAC-B006-EC4266195304}" dt="2022-07-14T11:21:20.308" v="1041" actId="14100"/>
          <ac:spMkLst>
            <pc:docMk/>
            <pc:sldMk cId="2119831854" sldId="263"/>
            <ac:spMk id="5" creationId="{00000000-0000-0000-0000-000000000000}"/>
          </ac:spMkLst>
        </pc:spChg>
        <pc:spChg chg="mod">
          <ac:chgData name="Sarah Brown" userId="a1914913-e310-4c14-8841-ce86fde2c135" providerId="ADAL" clId="{87AA9563-2863-4AAC-B006-EC4266195304}" dt="2022-07-14T11:20:22.290" v="991" actId="255"/>
          <ac:spMkLst>
            <pc:docMk/>
            <pc:sldMk cId="2119831854" sldId="263"/>
            <ac:spMk id="6" creationId="{00000000-0000-0000-0000-000000000000}"/>
          </ac:spMkLst>
        </pc:spChg>
        <pc:picChg chg="mod">
          <ac:chgData name="Sarah Brown" userId="a1914913-e310-4c14-8841-ce86fde2c135" providerId="ADAL" clId="{87AA9563-2863-4AAC-B006-EC4266195304}" dt="2022-07-14T11:22:14.798" v="1085" actId="1076"/>
          <ac:picMkLst>
            <pc:docMk/>
            <pc:sldMk cId="2119831854" sldId="263"/>
            <ac:picMk id="8" creationId="{C09A171A-90A1-FCB8-378C-BCD809B73F1B}"/>
          </ac:picMkLst>
        </pc:picChg>
      </pc:sldChg>
      <pc:sldChg chg="delSp modSp add mod ord delAnim">
        <pc:chgData name="Sarah Brown" userId="a1914913-e310-4c14-8841-ce86fde2c135" providerId="ADAL" clId="{87AA9563-2863-4AAC-B006-EC4266195304}" dt="2022-07-18T14:57:36.462" v="3507" actId="20577"/>
        <pc:sldMkLst>
          <pc:docMk/>
          <pc:sldMk cId="1184799192" sldId="264"/>
        </pc:sldMkLst>
        <pc:spChg chg="mod">
          <ac:chgData name="Sarah Brown" userId="a1914913-e310-4c14-8841-ce86fde2c135" providerId="ADAL" clId="{87AA9563-2863-4AAC-B006-EC4266195304}" dt="2022-07-14T11:44:06.443" v="1347" actId="20577"/>
          <ac:spMkLst>
            <pc:docMk/>
            <pc:sldMk cId="1184799192" sldId="264"/>
            <ac:spMk id="9" creationId="{00000000-0000-0000-0000-000000000000}"/>
          </ac:spMkLst>
        </pc:spChg>
        <pc:spChg chg="mod">
          <ac:chgData name="Sarah Brown" userId="a1914913-e310-4c14-8841-ce86fde2c135" providerId="ADAL" clId="{87AA9563-2863-4AAC-B006-EC4266195304}" dt="2022-07-18T14:57:36.462" v="3507" actId="20577"/>
          <ac:spMkLst>
            <pc:docMk/>
            <pc:sldMk cId="1184799192" sldId="264"/>
            <ac:spMk id="10" creationId="{00000000-0000-0000-0000-000000000000}"/>
          </ac:spMkLst>
        </pc:spChg>
        <pc:spChg chg="mod">
          <ac:chgData name="Sarah Brown" userId="a1914913-e310-4c14-8841-ce86fde2c135" providerId="ADAL" clId="{87AA9563-2863-4AAC-B006-EC4266195304}" dt="2022-07-14T11:42:11.386" v="1315" actId="20577"/>
          <ac:spMkLst>
            <pc:docMk/>
            <pc:sldMk cId="1184799192" sldId="264"/>
            <ac:spMk id="13" creationId="{00000000-0000-0000-0000-000000000000}"/>
          </ac:spMkLst>
        </pc:spChg>
        <pc:picChg chg="del">
          <ac:chgData name="Sarah Brown" userId="a1914913-e310-4c14-8841-ce86fde2c135" providerId="ADAL" clId="{87AA9563-2863-4AAC-B006-EC4266195304}" dt="2022-07-14T11:41:03.773" v="1309" actId="478"/>
          <ac:picMkLst>
            <pc:docMk/>
            <pc:sldMk cId="1184799192" sldId="264"/>
            <ac:picMk id="6" creationId="{CF1B0B38-EF58-59FF-8102-F9E80F0E6CEE}"/>
          </ac:picMkLst>
        </pc:picChg>
      </pc:sldChg>
      <pc:sldChg chg="modSp add mod ord">
        <pc:chgData name="Sarah Brown" userId="a1914913-e310-4c14-8841-ce86fde2c135" providerId="ADAL" clId="{87AA9563-2863-4AAC-B006-EC4266195304}" dt="2022-07-15T13:03:20.592" v="3499" actId="20577"/>
        <pc:sldMkLst>
          <pc:docMk/>
          <pc:sldMk cId="812026383" sldId="265"/>
        </pc:sldMkLst>
        <pc:spChg chg="mod">
          <ac:chgData name="Sarah Brown" userId="a1914913-e310-4c14-8841-ce86fde2c135" providerId="ADAL" clId="{87AA9563-2863-4AAC-B006-EC4266195304}" dt="2022-07-14T12:00:16.863" v="2072" actId="20577"/>
          <ac:spMkLst>
            <pc:docMk/>
            <pc:sldMk cId="812026383" sldId="265"/>
            <ac:spMk id="9" creationId="{00000000-0000-0000-0000-000000000000}"/>
          </ac:spMkLst>
        </pc:spChg>
        <pc:spChg chg="mod">
          <ac:chgData name="Sarah Brown" userId="a1914913-e310-4c14-8841-ce86fde2c135" providerId="ADAL" clId="{87AA9563-2863-4AAC-B006-EC4266195304}" dt="2022-07-15T13:03:20.592" v="3499" actId="20577"/>
          <ac:spMkLst>
            <pc:docMk/>
            <pc:sldMk cId="812026383" sldId="265"/>
            <ac:spMk id="10" creationId="{00000000-0000-0000-0000-000000000000}"/>
          </ac:spMkLst>
        </pc:spChg>
        <pc:spChg chg="mod">
          <ac:chgData name="Sarah Brown" userId="a1914913-e310-4c14-8841-ce86fde2c135" providerId="ADAL" clId="{87AA9563-2863-4AAC-B006-EC4266195304}" dt="2022-07-15T09:16:43.484" v="3245" actId="6549"/>
          <ac:spMkLst>
            <pc:docMk/>
            <pc:sldMk cId="812026383" sldId="265"/>
            <ac:spMk id="13" creationId="{00000000-0000-0000-0000-000000000000}"/>
          </ac:spMkLst>
        </pc:spChg>
      </pc:sldChg>
      <pc:sldChg chg="addSp delSp modSp add mod ord delAnim">
        <pc:chgData name="Sarah Brown" userId="a1914913-e310-4c14-8841-ce86fde2c135" providerId="ADAL" clId="{87AA9563-2863-4AAC-B006-EC4266195304}" dt="2022-07-15T13:00:53.220" v="3380" actId="113"/>
        <pc:sldMkLst>
          <pc:docMk/>
          <pc:sldMk cId="3190440083" sldId="266"/>
        </pc:sldMkLst>
        <pc:spChg chg="add mod">
          <ac:chgData name="Sarah Brown" userId="a1914913-e310-4c14-8841-ce86fde2c135" providerId="ADAL" clId="{87AA9563-2863-4AAC-B006-EC4266195304}" dt="2022-07-14T14:26:38.140" v="2234" actId="20577"/>
          <ac:spMkLst>
            <pc:docMk/>
            <pc:sldMk cId="3190440083" sldId="266"/>
            <ac:spMk id="7" creationId="{DD60CA01-B7B8-35AC-C85A-3B1B189DF111}"/>
          </ac:spMkLst>
        </pc:spChg>
        <pc:spChg chg="add mod">
          <ac:chgData name="Sarah Brown" userId="a1914913-e310-4c14-8841-ce86fde2c135" providerId="ADAL" clId="{87AA9563-2863-4AAC-B006-EC4266195304}" dt="2022-07-15T13:00:53.220" v="3380" actId="113"/>
          <ac:spMkLst>
            <pc:docMk/>
            <pc:sldMk cId="3190440083" sldId="266"/>
            <ac:spMk id="8" creationId="{CF209BEC-A3AC-3F16-766C-44219D615873}"/>
          </ac:spMkLst>
        </pc:spChg>
        <pc:spChg chg="mod">
          <ac:chgData name="Sarah Brown" userId="a1914913-e310-4c14-8841-ce86fde2c135" providerId="ADAL" clId="{87AA9563-2863-4AAC-B006-EC4266195304}" dt="2022-07-15T10:30:59.384" v="3288" actId="1076"/>
          <ac:spMkLst>
            <pc:docMk/>
            <pc:sldMk cId="3190440083" sldId="266"/>
            <ac:spMk id="9" creationId="{00000000-0000-0000-0000-000000000000}"/>
          </ac:spMkLst>
        </pc:spChg>
        <pc:spChg chg="mod">
          <ac:chgData name="Sarah Brown" userId="a1914913-e310-4c14-8841-ce86fde2c135" providerId="ADAL" clId="{87AA9563-2863-4AAC-B006-EC4266195304}" dt="2022-07-15T13:00:49.305" v="3379" actId="113"/>
          <ac:spMkLst>
            <pc:docMk/>
            <pc:sldMk cId="3190440083" sldId="266"/>
            <ac:spMk id="10" creationId="{00000000-0000-0000-0000-000000000000}"/>
          </ac:spMkLst>
        </pc:spChg>
        <pc:spChg chg="add mod">
          <ac:chgData name="Sarah Brown" userId="a1914913-e310-4c14-8841-ce86fde2c135" providerId="ADAL" clId="{87AA9563-2863-4AAC-B006-EC4266195304}" dt="2022-07-15T10:30:45.256" v="3287" actId="1076"/>
          <ac:spMkLst>
            <pc:docMk/>
            <pc:sldMk cId="3190440083" sldId="266"/>
            <ac:spMk id="11" creationId="{68802518-E357-045F-E99C-81233A354544}"/>
          </ac:spMkLst>
        </pc:spChg>
        <pc:spChg chg="mod">
          <ac:chgData name="Sarah Brown" userId="a1914913-e310-4c14-8841-ce86fde2c135" providerId="ADAL" clId="{87AA9563-2863-4AAC-B006-EC4266195304}" dt="2022-07-14T14:30:17.120" v="2366" actId="20577"/>
          <ac:spMkLst>
            <pc:docMk/>
            <pc:sldMk cId="3190440083" sldId="266"/>
            <ac:spMk id="13" creationId="{00000000-0000-0000-0000-000000000000}"/>
          </ac:spMkLst>
        </pc:spChg>
        <pc:picChg chg="del">
          <ac:chgData name="Sarah Brown" userId="a1914913-e310-4c14-8841-ce86fde2c135" providerId="ADAL" clId="{87AA9563-2863-4AAC-B006-EC4266195304}" dt="2022-07-14T14:15:11.160" v="2141" actId="478"/>
          <ac:picMkLst>
            <pc:docMk/>
            <pc:sldMk cId="3190440083" sldId="266"/>
            <ac:picMk id="6" creationId="{CF1B0B38-EF58-59FF-8102-F9E80F0E6CEE}"/>
          </ac:picMkLst>
        </pc:picChg>
      </pc:sldChg>
      <pc:sldChg chg="addSp delSp modSp add mod">
        <pc:chgData name="Sarah Brown" userId="a1914913-e310-4c14-8841-ce86fde2c135" providerId="ADAL" clId="{87AA9563-2863-4AAC-B006-EC4266195304}" dt="2022-07-15T09:14:33.446" v="3178" actId="20577"/>
        <pc:sldMkLst>
          <pc:docMk/>
          <pc:sldMk cId="1892087651" sldId="267"/>
        </pc:sldMkLst>
        <pc:spChg chg="mod">
          <ac:chgData name="Sarah Brown" userId="a1914913-e310-4c14-8841-ce86fde2c135" providerId="ADAL" clId="{87AA9563-2863-4AAC-B006-EC4266195304}" dt="2022-07-15T09:14:27.218" v="3174" actId="1076"/>
          <ac:spMkLst>
            <pc:docMk/>
            <pc:sldMk cId="1892087651" sldId="267"/>
            <ac:spMk id="9" creationId="{00000000-0000-0000-0000-000000000000}"/>
          </ac:spMkLst>
        </pc:spChg>
        <pc:spChg chg="mod">
          <ac:chgData name="Sarah Brown" userId="a1914913-e310-4c14-8841-ce86fde2c135" providerId="ADAL" clId="{87AA9563-2863-4AAC-B006-EC4266195304}" dt="2022-07-15T09:14:33.446" v="3178" actId="20577"/>
          <ac:spMkLst>
            <pc:docMk/>
            <pc:sldMk cId="1892087651" sldId="267"/>
            <ac:spMk id="10" creationId="{00000000-0000-0000-0000-000000000000}"/>
          </ac:spMkLst>
        </pc:spChg>
        <pc:spChg chg="mod">
          <ac:chgData name="Sarah Brown" userId="a1914913-e310-4c14-8841-ce86fde2c135" providerId="ADAL" clId="{87AA9563-2863-4AAC-B006-EC4266195304}" dt="2022-07-15T08:58:44.464" v="2913" actId="20577"/>
          <ac:spMkLst>
            <pc:docMk/>
            <pc:sldMk cId="1892087651" sldId="267"/>
            <ac:spMk id="13" creationId="{00000000-0000-0000-0000-000000000000}"/>
          </ac:spMkLst>
        </pc:spChg>
        <pc:picChg chg="add mod">
          <ac:chgData name="Sarah Brown" userId="a1914913-e310-4c14-8841-ce86fde2c135" providerId="ADAL" clId="{87AA9563-2863-4AAC-B006-EC4266195304}" dt="2022-07-15T09:14:26.560" v="3173" actId="1076"/>
          <ac:picMkLst>
            <pc:docMk/>
            <pc:sldMk cId="1892087651" sldId="267"/>
            <ac:picMk id="3" creationId="{769FB277-9F7B-17E9-CB5B-1A826EC1590F}"/>
          </ac:picMkLst>
        </pc:picChg>
        <pc:picChg chg="add del mod">
          <ac:chgData name="Sarah Brown" userId="a1914913-e310-4c14-8841-ce86fde2c135" providerId="ADAL" clId="{87AA9563-2863-4AAC-B006-EC4266195304}" dt="2022-07-15T09:11:18.267" v="3166"/>
          <ac:picMkLst>
            <pc:docMk/>
            <pc:sldMk cId="1892087651" sldId="267"/>
            <ac:picMk id="5" creationId="{8853C496-1CB6-E2EA-2209-317A05D6F31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6943" y="3602038"/>
            <a:ext cx="6858000" cy="165576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5" name="Text Placeholder 4"/>
          <p:cNvSpPr>
            <a:spLocks noGrp="1"/>
          </p:cNvSpPr>
          <p:nvPr>
            <p:ph type="body" sz="quarter" idx="10"/>
          </p:nvPr>
        </p:nvSpPr>
        <p:spPr>
          <a:xfrm>
            <a:off x="576338" y="1200149"/>
            <a:ext cx="6858000" cy="21472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10"/>
          <p:cNvSpPr>
            <a:spLocks noGrp="1"/>
          </p:cNvSpPr>
          <p:nvPr>
            <p:ph type="body" sz="quarter" idx="11"/>
          </p:nvPr>
        </p:nvSpPr>
        <p:spPr>
          <a:xfrm>
            <a:off x="576338" y="145898"/>
            <a:ext cx="6858000" cy="539750"/>
          </a:xfrm>
        </p:spPr>
        <p:txBody>
          <a:bodyPr>
            <a:noAutofit/>
          </a:bodyPr>
          <a:lstStyle>
            <a:lvl1pPr>
              <a:defRPr sz="3200" b="1"/>
            </a:lvl1pPr>
          </a:lstStyle>
          <a:p>
            <a:pPr lvl="0"/>
            <a:r>
              <a:rPr lang="en-GB"/>
              <a:t>Click to edit Master text styles</a:t>
            </a:r>
          </a:p>
        </p:txBody>
      </p:sp>
    </p:spTree>
    <p:extLst>
      <p:ext uri="{BB962C8B-B14F-4D97-AF65-F5344CB8AC3E}">
        <p14:creationId xmlns:p14="http://schemas.microsoft.com/office/powerpoint/2010/main" val="344145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ext Placeholder 10"/>
          <p:cNvSpPr>
            <a:spLocks noGrp="1"/>
          </p:cNvSpPr>
          <p:nvPr>
            <p:ph type="body" sz="quarter" idx="11"/>
          </p:nvPr>
        </p:nvSpPr>
        <p:spPr>
          <a:xfrm>
            <a:off x="628650" y="146503"/>
            <a:ext cx="6858000" cy="539750"/>
          </a:xfrm>
        </p:spPr>
        <p:txBody>
          <a:bodyPr>
            <a:noAutofit/>
          </a:bodyPr>
          <a:lstStyle>
            <a:lvl1pPr>
              <a:defRPr sz="3200" b="1"/>
            </a:lvl1pPr>
          </a:lstStyle>
          <a:p>
            <a:pPr lvl="0"/>
            <a:r>
              <a:rPr lang="en-GB"/>
              <a:t>Click to edit Master text styles</a:t>
            </a:r>
          </a:p>
        </p:txBody>
      </p:sp>
    </p:spTree>
    <p:extLst>
      <p:ext uri="{BB962C8B-B14F-4D97-AF65-F5344CB8AC3E}">
        <p14:creationId xmlns:p14="http://schemas.microsoft.com/office/powerpoint/2010/main" val="251631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14972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Content Placeholder 4"/>
          <p:cNvSpPr>
            <a:spLocks noGrp="1"/>
          </p:cNvSpPr>
          <p:nvPr>
            <p:ph sz="quarter" idx="10"/>
          </p:nvPr>
        </p:nvSpPr>
        <p:spPr>
          <a:xfrm>
            <a:off x="623888" y="1102860"/>
            <a:ext cx="7886700" cy="2676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10"/>
          <p:cNvSpPr>
            <a:spLocks noGrp="1"/>
          </p:cNvSpPr>
          <p:nvPr>
            <p:ph type="body" sz="quarter" idx="11"/>
          </p:nvPr>
        </p:nvSpPr>
        <p:spPr>
          <a:xfrm>
            <a:off x="623888" y="153081"/>
            <a:ext cx="6858000" cy="539750"/>
          </a:xfrm>
        </p:spPr>
        <p:txBody>
          <a:bodyPr>
            <a:noAutofit/>
          </a:bodyPr>
          <a:lstStyle>
            <a:lvl1pPr>
              <a:defRPr sz="3200" b="1"/>
            </a:lvl1pPr>
          </a:lstStyle>
          <a:p>
            <a:pPr lvl="0"/>
            <a:r>
              <a:rPr lang="en-GB"/>
              <a:t>Click to edit Master text styles</a:t>
            </a:r>
          </a:p>
        </p:txBody>
      </p:sp>
    </p:spTree>
    <p:extLst>
      <p:ext uri="{BB962C8B-B14F-4D97-AF65-F5344CB8AC3E}">
        <p14:creationId xmlns:p14="http://schemas.microsoft.com/office/powerpoint/2010/main" val="226935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34156"/>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98221"/>
            <a:ext cx="3868340" cy="3543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134156"/>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98221"/>
            <a:ext cx="3887391" cy="3543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10"/>
          <p:cNvSpPr>
            <a:spLocks noGrp="1"/>
          </p:cNvSpPr>
          <p:nvPr>
            <p:ph type="body" sz="quarter" idx="11"/>
          </p:nvPr>
        </p:nvSpPr>
        <p:spPr>
          <a:xfrm>
            <a:off x="629842" y="122011"/>
            <a:ext cx="6858000" cy="539750"/>
          </a:xfrm>
        </p:spPr>
        <p:txBody>
          <a:bodyPr>
            <a:noAutofit/>
          </a:bodyPr>
          <a:lstStyle>
            <a:lvl1pPr>
              <a:defRPr sz="3200" b="1"/>
            </a:lvl1pPr>
          </a:lstStyle>
          <a:p>
            <a:pPr lvl="0"/>
            <a:r>
              <a:rPr lang="en-GB"/>
              <a:t>Click to edit Master text styles</a:t>
            </a:r>
          </a:p>
        </p:txBody>
      </p:sp>
    </p:spTree>
    <p:extLst>
      <p:ext uri="{BB962C8B-B14F-4D97-AF65-F5344CB8AC3E}">
        <p14:creationId xmlns:p14="http://schemas.microsoft.com/office/powerpoint/2010/main" val="158613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8650" y="2922814"/>
            <a:ext cx="7886700" cy="2694215"/>
          </a:xfrm>
        </p:spPr>
        <p:txBody>
          <a:bodyPr/>
          <a:lstStyle/>
          <a:p>
            <a:r>
              <a:rPr lang="en-GB"/>
              <a:t>Click icon to add picture</a:t>
            </a:r>
          </a:p>
        </p:txBody>
      </p:sp>
      <p:sp>
        <p:nvSpPr>
          <p:cNvPr id="4" name="Text Placeholder 3"/>
          <p:cNvSpPr>
            <a:spLocks noGrp="1"/>
          </p:cNvSpPr>
          <p:nvPr>
            <p:ph type="body" sz="quarter" idx="11"/>
          </p:nvPr>
        </p:nvSpPr>
        <p:spPr>
          <a:xfrm>
            <a:off x="628650" y="1135063"/>
            <a:ext cx="7886700" cy="163263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10"/>
          <p:cNvSpPr>
            <a:spLocks noGrp="1"/>
          </p:cNvSpPr>
          <p:nvPr>
            <p:ph type="body" sz="quarter" idx="12"/>
          </p:nvPr>
        </p:nvSpPr>
        <p:spPr>
          <a:xfrm>
            <a:off x="629842" y="122011"/>
            <a:ext cx="6858000" cy="539750"/>
          </a:xfrm>
        </p:spPr>
        <p:txBody>
          <a:bodyPr>
            <a:noAutofit/>
          </a:bodyPr>
          <a:lstStyle>
            <a:lvl1pPr>
              <a:defRPr sz="3200" b="1"/>
            </a:lvl1pPr>
          </a:lstStyle>
          <a:p>
            <a:pPr lvl="0"/>
            <a:r>
              <a:rPr lang="en-GB"/>
              <a:t>Click to edit Master text styles</a:t>
            </a:r>
          </a:p>
        </p:txBody>
      </p:sp>
    </p:spTree>
    <p:extLst>
      <p:ext uri="{BB962C8B-B14F-4D97-AF65-F5344CB8AC3E}">
        <p14:creationId xmlns:p14="http://schemas.microsoft.com/office/powerpoint/2010/main" val="44225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9388" y="147638"/>
            <a:ext cx="8769350" cy="5428569"/>
          </a:xfrm>
        </p:spPr>
        <p:txBody>
          <a:bodyPr/>
          <a:lstStyle/>
          <a:p>
            <a:r>
              <a:rPr lang="en-GB"/>
              <a:t>Click icon to add picture</a:t>
            </a:r>
          </a:p>
        </p:txBody>
      </p:sp>
    </p:spTree>
    <p:extLst>
      <p:ext uri="{BB962C8B-B14F-4D97-AF65-F5344CB8AC3E}">
        <p14:creationId xmlns:p14="http://schemas.microsoft.com/office/powerpoint/2010/main" val="173082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6">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1045481"/>
            <a:ext cx="4629150" cy="45878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629841" y="2718706"/>
            <a:ext cx="2949178" cy="29146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6" name="Text Placeholder 5"/>
          <p:cNvSpPr>
            <a:spLocks noGrp="1"/>
          </p:cNvSpPr>
          <p:nvPr>
            <p:ph type="body" sz="quarter" idx="10"/>
          </p:nvPr>
        </p:nvSpPr>
        <p:spPr>
          <a:xfrm>
            <a:off x="629047" y="1045481"/>
            <a:ext cx="2949972" cy="16732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10"/>
          <p:cNvSpPr>
            <a:spLocks noGrp="1"/>
          </p:cNvSpPr>
          <p:nvPr>
            <p:ph type="body" sz="quarter" idx="12"/>
          </p:nvPr>
        </p:nvSpPr>
        <p:spPr>
          <a:xfrm>
            <a:off x="629842" y="122011"/>
            <a:ext cx="6858000" cy="539750"/>
          </a:xfrm>
        </p:spPr>
        <p:txBody>
          <a:bodyPr>
            <a:noAutofit/>
          </a:bodyPr>
          <a:lstStyle>
            <a:lvl1pPr>
              <a:defRPr sz="3200" b="1"/>
            </a:lvl1pPr>
          </a:lstStyle>
          <a:p>
            <a:pPr lvl="0"/>
            <a:r>
              <a:rPr lang="en-GB"/>
              <a:t>Click to edit Master text styles</a:t>
            </a:r>
          </a:p>
        </p:txBody>
      </p:sp>
    </p:spTree>
    <p:extLst>
      <p:ext uri="{BB962C8B-B14F-4D97-AF65-F5344CB8AC3E}">
        <p14:creationId xmlns:p14="http://schemas.microsoft.com/office/powerpoint/2010/main" val="10978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58CC2C8-0542-9343-96AE-552AF61DA4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00"/>
            <a:ext cx="9144000" cy="6832600"/>
          </a:xfrm>
          <a:prstGeom prst="rect">
            <a:avLst/>
          </a:prstGeom>
        </p:spPr>
      </p:pic>
    </p:spTree>
    <p:extLst>
      <p:ext uri="{BB962C8B-B14F-4D97-AF65-F5344CB8AC3E}">
        <p14:creationId xmlns:p14="http://schemas.microsoft.com/office/powerpoint/2010/main" val="5339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59961A-7EE0-6D46-BA71-311EE080BE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00"/>
            <a:ext cx="9144000" cy="6832600"/>
          </a:xfrm>
          <a:prstGeom prst="rect">
            <a:avLst/>
          </a:prstGeom>
        </p:spPr>
      </p:pic>
    </p:spTree>
    <p:extLst>
      <p:ext uri="{BB962C8B-B14F-4D97-AF65-F5344CB8AC3E}">
        <p14:creationId xmlns:p14="http://schemas.microsoft.com/office/powerpoint/2010/main" val="4279298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102179"/>
            <a:ext cx="7886700" cy="43991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E56D886-B755-4922-B943-F7E0E4E3A86E}" type="datetimeFigureOut">
              <a:rPr lang="en-GB" smtClean="0"/>
              <a:t>18/07/2022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2C6031-A31B-4D6C-815F-61B5A7C107B4}" type="slidenum">
              <a:rPr lang="en-GB" smtClean="0"/>
              <a:t>‹#›</a:t>
            </a:fld>
            <a:endParaRPr lang="en-GB"/>
          </a:p>
        </p:txBody>
      </p:sp>
      <p:sp>
        <p:nvSpPr>
          <p:cNvPr id="9" name="Rectangle 8"/>
          <p:cNvSpPr/>
          <p:nvPr userDrawn="1"/>
        </p:nvSpPr>
        <p:spPr>
          <a:xfrm>
            <a:off x="628650" y="787037"/>
            <a:ext cx="922564" cy="4571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Graphical user interface&#10;&#10;Description automatically generated with medium confidence">
            <a:extLst>
              <a:ext uri="{FF2B5EF4-FFF2-40B4-BE49-F238E27FC236}">
                <a16:creationId xmlns:a16="http://schemas.microsoft.com/office/drawing/2014/main" id="{780F6F6A-A8BB-C246-B301-EE44F6086A5D}"/>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80331"/>
          <a:stretch/>
        </p:blipFill>
        <p:spPr>
          <a:xfrm>
            <a:off x="0" y="5501368"/>
            <a:ext cx="9144000" cy="1343931"/>
          </a:xfrm>
          <a:prstGeom prst="rect">
            <a:avLst/>
          </a:prstGeom>
        </p:spPr>
      </p:pic>
    </p:spTree>
    <p:extLst>
      <p:ext uri="{BB962C8B-B14F-4D97-AF65-F5344CB8AC3E}">
        <p14:creationId xmlns:p14="http://schemas.microsoft.com/office/powerpoint/2010/main" val="2288028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xStyles>
    <p:titleStyle>
      <a:lvl1pPr marL="0" marR="0" indent="0" algn="l" defTabSz="685800" rtl="0" eaLnBrk="1" fontAlgn="auto" latinLnBrk="0" hangingPunct="1">
        <a:lnSpc>
          <a:spcPct val="90000"/>
        </a:lnSpc>
        <a:spcBef>
          <a:spcPct val="0"/>
        </a:spcBef>
        <a:spcAft>
          <a:spcPts val="0"/>
        </a:spcAft>
        <a:buClrTx/>
        <a:buSzTx/>
        <a:buFontTx/>
        <a:buNone/>
        <a:tabLst/>
        <a:defRPr sz="3600" kern="1200" baseline="0">
          <a:solidFill>
            <a:schemeClr val="bg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teesvalleycareers.com/students/stayloca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mailto:sarah.brown@teesvalley-ca.gov.ukd"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hyperlink" Target="https://www.teesvalleycareers.com/business/enterprise-adviser-network/"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teesvalleycareers.com/business/shout-out-porta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teesvalley.job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D3E970-83D2-024F-A5D0-EE3EC7E4DFF7}"/>
              </a:ext>
            </a:extLst>
          </p:cNvPr>
          <p:cNvSpPr txBox="1"/>
          <p:nvPr/>
        </p:nvSpPr>
        <p:spPr>
          <a:xfrm>
            <a:off x="521271" y="4480761"/>
            <a:ext cx="7856609" cy="1200329"/>
          </a:xfrm>
          <a:prstGeom prst="rect">
            <a:avLst/>
          </a:prstGeom>
          <a:noFill/>
        </p:spPr>
        <p:txBody>
          <a:bodyPr wrap="square" rtlCol="0">
            <a:spAutoFit/>
          </a:bodyPr>
          <a:lstStyle/>
          <a:p>
            <a:r>
              <a:rPr lang="en-US" sz="2600" b="1" spc="130" dirty="0">
                <a:solidFill>
                  <a:schemeClr val="bg1"/>
                </a:solidFill>
                <a:latin typeface="Arial" panose="020B0604020202020204" pitchFamily="34" charset="0"/>
                <a:cs typeface="Arial" panose="020B0604020202020204" pitchFamily="34" charset="0"/>
              </a:rPr>
              <a:t>STAY LOCAL, GO FAR</a:t>
            </a:r>
          </a:p>
          <a:p>
            <a:r>
              <a:rPr lang="en-US" sz="2000" spc="130" dirty="0">
                <a:solidFill>
                  <a:schemeClr val="bg1"/>
                </a:solidFill>
                <a:latin typeface="Arial" panose="020B0604020202020204" pitchFamily="34" charset="0"/>
                <a:cs typeface="Arial" panose="020B0604020202020204" pitchFamily="34" charset="0"/>
              </a:rPr>
              <a:t>TOOLKIT FOR BUSINESS</a:t>
            </a:r>
            <a:br>
              <a:rPr lang="en-US" sz="2600" b="1" spc="130" dirty="0">
                <a:solidFill>
                  <a:schemeClr val="bg1"/>
                </a:solidFill>
                <a:latin typeface="Arial" panose="020B0604020202020204" pitchFamily="34" charset="0"/>
                <a:cs typeface="Arial" panose="020B0604020202020204" pitchFamily="34" charset="0"/>
              </a:rPr>
            </a:br>
            <a:r>
              <a:rPr lang="en-US" sz="2600" b="1" spc="-3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98460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623888" y="1102859"/>
            <a:ext cx="4383541" cy="4557712"/>
          </a:xfrm>
        </p:spPr>
        <p:txBody>
          <a:bodyPr>
            <a:normAutofit/>
          </a:bodyPr>
          <a:lstStyle/>
          <a:p>
            <a:pPr marL="0" indent="0" algn="just">
              <a:buNone/>
            </a:pPr>
            <a:r>
              <a:rPr lang="en-GB" sz="1200" b="0" i="0" dirty="0">
                <a:solidFill>
                  <a:srgbClr val="656565"/>
                </a:solidFill>
                <a:effectLst/>
              </a:rPr>
              <a:t>The future of </a:t>
            </a:r>
            <a:r>
              <a:rPr lang="en-GB" sz="1200" dirty="0">
                <a:solidFill>
                  <a:srgbClr val="656565"/>
                </a:solidFill>
              </a:rPr>
              <a:t>the Tees Valley </a:t>
            </a:r>
            <a:r>
              <a:rPr lang="en-GB" sz="1200" b="0" i="0" dirty="0">
                <a:solidFill>
                  <a:srgbClr val="656565"/>
                </a:solidFill>
                <a:effectLst/>
              </a:rPr>
              <a:t>is looking brighter than ever. From Government jobs to powering the clean energy revolution, there are more career opportunities than ever before.</a:t>
            </a:r>
            <a:endParaRPr lang="en-GB" sz="1200" dirty="0">
              <a:solidFill>
                <a:srgbClr val="656565"/>
              </a:solidFill>
            </a:endParaRPr>
          </a:p>
          <a:p>
            <a:pPr marL="0" indent="0" algn="just">
              <a:buNone/>
            </a:pPr>
            <a:r>
              <a:rPr lang="en-GB" sz="1200" b="0" i="0" dirty="0">
                <a:solidFill>
                  <a:srgbClr val="656565"/>
                </a:solidFill>
                <a:effectLst/>
              </a:rPr>
              <a:t>Global businesses and innovative companies, like yours, based right here are leading the UK and the world, but young people still think they need to go to a big city like London, Manchester or Leeds to succeed.</a:t>
            </a:r>
          </a:p>
          <a:p>
            <a:pPr marL="0" indent="0" algn="just">
              <a:buNone/>
            </a:pPr>
            <a:r>
              <a:rPr lang="en-GB" sz="1200" b="0" i="0" dirty="0">
                <a:solidFill>
                  <a:srgbClr val="656565"/>
                </a:solidFill>
                <a:effectLst/>
              </a:rPr>
              <a:t>That’s why the Tees Valley </a:t>
            </a:r>
            <a:r>
              <a:rPr lang="en-GB" sz="1200" dirty="0">
                <a:solidFill>
                  <a:srgbClr val="656565"/>
                </a:solidFill>
              </a:rPr>
              <a:t>Mayor and Combined Authority have launched the </a:t>
            </a:r>
            <a:r>
              <a:rPr lang="en-GB" sz="1200" b="0" i="0" dirty="0">
                <a:solidFill>
                  <a:srgbClr val="656565"/>
                </a:solidFill>
                <a:effectLst/>
                <a:hlinkClick r:id="rId2"/>
              </a:rPr>
              <a:t>Stay Local, Go Far campaign</a:t>
            </a:r>
            <a:r>
              <a:rPr lang="en-GB" sz="1200" b="0" i="0" dirty="0">
                <a:solidFill>
                  <a:srgbClr val="656565"/>
                </a:solidFill>
                <a:effectLst/>
              </a:rPr>
              <a:t>.</a:t>
            </a:r>
          </a:p>
          <a:p>
            <a:pPr marL="0" indent="0" algn="just">
              <a:buNone/>
            </a:pPr>
            <a:r>
              <a:rPr lang="en-GB" sz="1200" dirty="0">
                <a:solidFill>
                  <a:srgbClr val="656565"/>
                </a:solidFill>
              </a:rPr>
              <a:t>The campaign aims to </a:t>
            </a:r>
            <a:r>
              <a:rPr lang="en-GB" sz="1200" b="0" i="0" dirty="0">
                <a:solidFill>
                  <a:srgbClr val="656565"/>
                </a:solidFill>
                <a:effectLst/>
              </a:rPr>
              <a:t>highlight the fantastic career opportunities available locally, </a:t>
            </a:r>
            <a:r>
              <a:rPr lang="en-GB" sz="1200" dirty="0">
                <a:solidFill>
                  <a:srgbClr val="656565"/>
                </a:solidFill>
              </a:rPr>
              <a:t>r</a:t>
            </a:r>
            <a:r>
              <a:rPr lang="en-GB" sz="1200" b="0" i="0" dirty="0">
                <a:solidFill>
                  <a:srgbClr val="656565"/>
                </a:solidFill>
                <a:effectLst/>
              </a:rPr>
              <a:t>aise aspirations, and encourage our talented local young people to consider future careers in our amazing region. </a:t>
            </a:r>
          </a:p>
          <a:p>
            <a:pPr marL="0" indent="0" algn="just">
              <a:buNone/>
            </a:pPr>
            <a:r>
              <a:rPr lang="en-GB" sz="1200" b="0" i="0" dirty="0">
                <a:solidFill>
                  <a:srgbClr val="656565"/>
                </a:solidFill>
                <a:effectLst/>
              </a:rPr>
              <a:t>N</a:t>
            </a:r>
            <a:r>
              <a:rPr lang="en-GB" sz="1200" dirty="0">
                <a:solidFill>
                  <a:srgbClr val="656565"/>
                </a:solidFill>
              </a:rPr>
              <a:t>ow, we need your help!</a:t>
            </a:r>
          </a:p>
          <a:p>
            <a:pPr marL="0" indent="0" algn="just">
              <a:buNone/>
            </a:pPr>
            <a:r>
              <a:rPr lang="en-GB" sz="1200" dirty="0">
                <a:solidFill>
                  <a:srgbClr val="656565"/>
                </a:solidFill>
              </a:rPr>
              <a:t>This toolkit will equip your business with the resources needed to get behind the campaign and opportunities to play your part in shaping the local workforce of the future.</a:t>
            </a:r>
          </a:p>
          <a:p>
            <a:pPr marL="0" indent="0" algn="just">
              <a:buNone/>
            </a:pPr>
            <a:r>
              <a:rPr lang="en-GB" sz="1200" b="1" dirty="0">
                <a:solidFill>
                  <a:srgbClr val="656565"/>
                </a:solidFill>
              </a:rPr>
              <a:t>#StayLocalGoFar</a:t>
            </a:r>
          </a:p>
          <a:p>
            <a:pPr marL="0" indent="0">
              <a:buNone/>
            </a:pPr>
            <a:endParaRPr lang="en-GB" sz="1200" dirty="0">
              <a:solidFill>
                <a:srgbClr val="656565"/>
              </a:solidFill>
            </a:endParaRPr>
          </a:p>
        </p:txBody>
      </p:sp>
      <p:sp>
        <p:nvSpPr>
          <p:cNvPr id="6" name="Text Placeholder 5"/>
          <p:cNvSpPr>
            <a:spLocks noGrp="1"/>
          </p:cNvSpPr>
          <p:nvPr>
            <p:ph type="body" sz="quarter" idx="11"/>
          </p:nvPr>
        </p:nvSpPr>
        <p:spPr>
          <a:xfrm>
            <a:off x="623888" y="192767"/>
            <a:ext cx="6858000" cy="539750"/>
          </a:xfrm>
        </p:spPr>
        <p:txBody>
          <a:bodyPr/>
          <a:lstStyle/>
          <a:p>
            <a:pPr marL="0" indent="0">
              <a:buNone/>
            </a:pPr>
            <a:r>
              <a:rPr lang="en-GB" dirty="0"/>
              <a:t>STAY LOCAL, GO FAR</a:t>
            </a:r>
          </a:p>
        </p:txBody>
      </p:sp>
      <p:pic>
        <p:nvPicPr>
          <p:cNvPr id="8" name="Picture 7" descr="A picture containing text&#10;&#10;Description automatically generated">
            <a:extLst>
              <a:ext uri="{FF2B5EF4-FFF2-40B4-BE49-F238E27FC236}">
                <a16:creationId xmlns:a16="http://schemas.microsoft.com/office/drawing/2014/main" id="{C09A171A-90A1-FCB8-378C-BCD809B73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280" y="1102859"/>
            <a:ext cx="3309257" cy="3309257"/>
          </a:xfrm>
          <a:prstGeom prst="rect">
            <a:avLst/>
          </a:prstGeom>
        </p:spPr>
      </p:pic>
    </p:spTree>
    <p:extLst>
      <p:ext uri="{BB962C8B-B14F-4D97-AF65-F5344CB8AC3E}">
        <p14:creationId xmlns:p14="http://schemas.microsoft.com/office/powerpoint/2010/main" val="211983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29840" y="1064986"/>
            <a:ext cx="3868340" cy="460194"/>
          </a:xfrm>
        </p:spPr>
        <p:txBody>
          <a:bodyPr/>
          <a:lstStyle/>
          <a:p>
            <a:r>
              <a:rPr lang="en-GB" sz="1800" b="1" dirty="0">
                <a:effectLst/>
                <a:latin typeface="Arial" panose="020B0604020202020204" pitchFamily="34" charset="0"/>
                <a:ea typeface="Arial" panose="020B0604020202020204" pitchFamily="34" charset="0"/>
                <a:cs typeface="Times New Roman" panose="02020603050405020304" pitchFamily="18" charset="0"/>
              </a:rPr>
              <a:t>Business Profiles</a:t>
            </a:r>
            <a:endParaRPr lang="en-GB" dirty="0"/>
          </a:p>
        </p:txBody>
      </p:sp>
      <p:sp>
        <p:nvSpPr>
          <p:cNvPr id="10" name="Content Placeholder 9"/>
          <p:cNvSpPr>
            <a:spLocks noGrp="1"/>
          </p:cNvSpPr>
          <p:nvPr>
            <p:ph sz="half" idx="2"/>
          </p:nvPr>
        </p:nvSpPr>
        <p:spPr>
          <a:xfrm>
            <a:off x="629840" y="1699669"/>
            <a:ext cx="3611234" cy="2924582"/>
          </a:xfrm>
        </p:spPr>
        <p:txBody>
          <a:bodyPr>
            <a:normAutofit lnSpcReduction="10000"/>
          </a:bodyPr>
          <a:lstStyle/>
          <a:p>
            <a:pPr marL="0" lvl="0" indent="0" algn="just">
              <a:lnSpc>
                <a:spcPct val="107000"/>
              </a:lnSpc>
              <a:spcAft>
                <a:spcPts val="800"/>
              </a:spcAft>
              <a:buNone/>
            </a:pPr>
            <a:r>
              <a:rPr lang="en-GB" sz="1200" b="1" dirty="0">
                <a:effectLst/>
                <a:latin typeface="Arial" panose="020B0604020202020204" pitchFamily="34" charset="0"/>
                <a:ea typeface="Arial" panose="020B0604020202020204" pitchFamily="34" charset="0"/>
                <a:cs typeface="Times New Roman" panose="02020603050405020304" pitchFamily="18" charset="0"/>
              </a:rPr>
              <a:t>Submit a guest blog </a:t>
            </a:r>
            <a:r>
              <a:rPr lang="en-GB" sz="1200" dirty="0">
                <a:effectLst/>
                <a:latin typeface="Arial" panose="020B0604020202020204" pitchFamily="34" charset="0"/>
                <a:ea typeface="Arial" panose="020B0604020202020204" pitchFamily="34" charset="0"/>
                <a:cs typeface="Times New Roman" panose="02020603050405020304" pitchFamily="18" charset="0"/>
              </a:rPr>
              <a:t>to showcase what type of opportunities young people can expect to find in your business and wider sector, along with your top tips for getting into your industry. </a:t>
            </a:r>
          </a:p>
          <a:p>
            <a:pPr marL="0" lvl="0" indent="0" algn="just">
              <a:lnSpc>
                <a:spcPct val="107000"/>
              </a:lnSpc>
              <a:spcAft>
                <a:spcPts val="800"/>
              </a:spcAft>
              <a:buNone/>
            </a:pPr>
            <a:r>
              <a:rPr lang="en-GB" sz="1200" dirty="0">
                <a:effectLst/>
                <a:latin typeface="Arial" panose="020B0604020202020204" pitchFamily="34" charset="0"/>
                <a:ea typeface="Arial" panose="020B0604020202020204" pitchFamily="34" charset="0"/>
                <a:cs typeface="Times New Roman" panose="02020603050405020304" pitchFamily="18" charset="0"/>
              </a:rPr>
              <a:t>This content will be reviewed and hosted on our Tees Valley Careers website and shared across our social media channels (Facebook and Instagram). </a:t>
            </a:r>
          </a:p>
          <a:p>
            <a:pPr marL="0" lvl="0" indent="0" algn="just">
              <a:lnSpc>
                <a:spcPct val="107000"/>
              </a:lnSpc>
              <a:spcAft>
                <a:spcPts val="800"/>
              </a:spcAft>
              <a:buNone/>
            </a:pPr>
            <a:r>
              <a:rPr lang="en-GB" sz="1200" dirty="0">
                <a:effectLst/>
                <a:latin typeface="Arial" panose="020B0604020202020204" pitchFamily="34" charset="0"/>
                <a:ea typeface="Arial" panose="020B0604020202020204" pitchFamily="34" charset="0"/>
                <a:cs typeface="Times New Roman" panose="02020603050405020304" pitchFamily="18" charset="0"/>
              </a:rPr>
              <a:t>We may also arrange for a videographer to come out to your business to film TikTok and Facebook/ Instagram reel content to showcase an “inside look” into your business. </a:t>
            </a:r>
          </a:p>
          <a:p>
            <a:pPr marL="0" indent="0" algn="just">
              <a:buNone/>
            </a:pPr>
            <a:endParaRPr lang="en-GB" sz="1200" b="1" dirty="0">
              <a:effectLst/>
              <a:ea typeface="Arial" panose="020B0604020202020204" pitchFamily="34" charset="0"/>
              <a:cs typeface="Times New Roman" panose="02020603050405020304" pitchFamily="18" charset="0"/>
            </a:endParaRPr>
          </a:p>
          <a:p>
            <a:pPr marL="0" indent="0">
              <a:buNone/>
            </a:pPr>
            <a:endParaRPr lang="en-GB" dirty="0"/>
          </a:p>
        </p:txBody>
      </p:sp>
      <p:sp>
        <p:nvSpPr>
          <p:cNvPr id="13" name="Text Placeholder 12"/>
          <p:cNvSpPr>
            <a:spLocks noGrp="1"/>
          </p:cNvSpPr>
          <p:nvPr>
            <p:ph type="body" sz="quarter" idx="11"/>
          </p:nvPr>
        </p:nvSpPr>
        <p:spPr>
          <a:xfrm>
            <a:off x="629842" y="254455"/>
            <a:ext cx="8914752" cy="539750"/>
          </a:xfrm>
        </p:spPr>
        <p:txBody>
          <a:bodyPr/>
          <a:lstStyle/>
          <a:p>
            <a:pPr marL="0" indent="0">
              <a:buNone/>
            </a:pPr>
            <a:r>
              <a:rPr lang="en-GB" dirty="0"/>
              <a:t>WAYS TO SHOWCASE YOUR BUSINESS</a:t>
            </a:r>
          </a:p>
        </p:txBody>
      </p:sp>
      <p:sp>
        <p:nvSpPr>
          <p:cNvPr id="7" name="Text Placeholder 8">
            <a:extLst>
              <a:ext uri="{FF2B5EF4-FFF2-40B4-BE49-F238E27FC236}">
                <a16:creationId xmlns:a16="http://schemas.microsoft.com/office/drawing/2014/main" id="{DD60CA01-B7B8-35AC-C85A-3B1B189DF111}"/>
              </a:ext>
            </a:extLst>
          </p:cNvPr>
          <p:cNvSpPr txBox="1">
            <a:spLocks/>
          </p:cNvSpPr>
          <p:nvPr/>
        </p:nvSpPr>
        <p:spPr>
          <a:xfrm>
            <a:off x="4572000" y="1099322"/>
            <a:ext cx="3868340" cy="460194"/>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dirty="0">
                <a:latin typeface="Arial" panose="020B0604020202020204" pitchFamily="34" charset="0"/>
                <a:ea typeface="Arial" panose="020B0604020202020204" pitchFamily="34" charset="0"/>
                <a:cs typeface="Times New Roman" panose="02020603050405020304" pitchFamily="18" charset="0"/>
              </a:rPr>
              <a:t>People Profiles</a:t>
            </a:r>
            <a:endParaRPr lang="en-GB" dirty="0"/>
          </a:p>
        </p:txBody>
      </p:sp>
      <p:sp>
        <p:nvSpPr>
          <p:cNvPr id="8" name="Content Placeholder 9">
            <a:extLst>
              <a:ext uri="{FF2B5EF4-FFF2-40B4-BE49-F238E27FC236}">
                <a16:creationId xmlns:a16="http://schemas.microsoft.com/office/drawing/2014/main" id="{CF209BEC-A3AC-3F16-766C-44219D615873}"/>
              </a:ext>
            </a:extLst>
          </p:cNvPr>
          <p:cNvSpPr txBox="1">
            <a:spLocks/>
          </p:cNvSpPr>
          <p:nvPr/>
        </p:nvSpPr>
        <p:spPr>
          <a:xfrm>
            <a:off x="4572000" y="1699668"/>
            <a:ext cx="3727269" cy="30552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a:lnSpc>
                <a:spcPct val="107000"/>
              </a:lnSpc>
              <a:spcAft>
                <a:spcPts val="800"/>
              </a:spcAft>
              <a:buNone/>
            </a:pPr>
            <a:r>
              <a:rPr lang="en-GB" sz="1300" b="1" dirty="0">
                <a:effectLst/>
                <a:latin typeface="Arial" panose="020B0604020202020204" pitchFamily="34" charset="0"/>
                <a:ea typeface="Arial" panose="020B0604020202020204" pitchFamily="34" charset="0"/>
                <a:cs typeface="Times New Roman" panose="02020603050405020304" pitchFamily="18" charset="0"/>
              </a:rPr>
              <a:t>Put forward a ‘role model’ </a:t>
            </a:r>
            <a:r>
              <a:rPr lang="en-GB" sz="1300" dirty="0">
                <a:effectLst/>
                <a:latin typeface="Arial" panose="020B0604020202020204" pitchFamily="34" charset="0"/>
                <a:ea typeface="Arial" panose="020B0604020202020204" pitchFamily="34" charset="0"/>
                <a:cs typeface="Times New Roman" panose="02020603050405020304" pitchFamily="18" charset="0"/>
              </a:rPr>
              <a:t>who is from the Tees Valley and is working in an interesting role within your business, or has an inspiring career journey to tell, to take part in a social media video or Q&amp;A style blog.  </a:t>
            </a:r>
          </a:p>
          <a:p>
            <a:pPr marL="0" lvl="0" indent="0" algn="just">
              <a:lnSpc>
                <a:spcPct val="107000"/>
              </a:lnSpc>
              <a:spcAft>
                <a:spcPts val="800"/>
              </a:spcAft>
              <a:buNone/>
            </a:pPr>
            <a:r>
              <a:rPr lang="en-GB" sz="1300" dirty="0">
                <a:effectLst/>
                <a:latin typeface="Arial" panose="020B0604020202020204" pitchFamily="34" charset="0"/>
                <a:ea typeface="Arial" panose="020B0604020202020204" pitchFamily="34" charset="0"/>
                <a:cs typeface="Times New Roman" panose="02020603050405020304" pitchFamily="18" charset="0"/>
              </a:rPr>
              <a:t>Video content will be filmed by our social media team and shared across our social media channels (Facebook, Instagram and TikTok). </a:t>
            </a:r>
          </a:p>
          <a:p>
            <a:pPr marL="0" lvl="0" indent="0" algn="just">
              <a:lnSpc>
                <a:spcPct val="107000"/>
              </a:lnSpc>
              <a:spcAft>
                <a:spcPts val="800"/>
              </a:spcAft>
              <a:buNone/>
            </a:pPr>
            <a:r>
              <a:rPr lang="en-GB" sz="1300" dirty="0">
                <a:effectLst/>
                <a:latin typeface="Arial" panose="020B0604020202020204" pitchFamily="34" charset="0"/>
                <a:ea typeface="Arial" panose="020B0604020202020204" pitchFamily="34" charset="0"/>
                <a:cs typeface="Times New Roman" panose="02020603050405020304" pitchFamily="18" charset="0"/>
              </a:rPr>
              <a:t>Blog content will be reviewed and hosted on our Tees Valley Careers website.</a:t>
            </a:r>
          </a:p>
          <a:p>
            <a:pPr marL="0" lvl="0" indent="0">
              <a:lnSpc>
                <a:spcPct val="107000"/>
              </a:lnSpc>
              <a:spcAft>
                <a:spcPts val="800"/>
              </a:spcAft>
              <a:buNone/>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0" indent="0" algn="just">
              <a:buFont typeface="Arial" panose="020B0604020202020204" pitchFamily="34" charset="0"/>
              <a:buNone/>
            </a:pPr>
            <a:endParaRPr lang="en-GB" sz="1200" b="1" dirty="0">
              <a:ea typeface="Arial" panose="020B0604020202020204" pitchFamily="34" charset="0"/>
              <a:cs typeface="Times New Roman" panose="02020603050405020304" pitchFamily="18" charset="0"/>
            </a:endParaRPr>
          </a:p>
          <a:p>
            <a:pPr marL="0" indent="0">
              <a:buFont typeface="Arial" panose="020B0604020202020204" pitchFamily="34" charset="0"/>
              <a:buNone/>
            </a:pPr>
            <a:endParaRPr lang="en-GB" dirty="0"/>
          </a:p>
        </p:txBody>
      </p:sp>
      <p:sp>
        <p:nvSpPr>
          <p:cNvPr id="11" name="Content Placeholder 9">
            <a:extLst>
              <a:ext uri="{FF2B5EF4-FFF2-40B4-BE49-F238E27FC236}">
                <a16:creationId xmlns:a16="http://schemas.microsoft.com/office/drawing/2014/main" id="{68802518-E357-045F-E99C-81233A354544}"/>
              </a:ext>
            </a:extLst>
          </p:cNvPr>
          <p:cNvSpPr txBox="1">
            <a:spLocks/>
          </p:cNvSpPr>
          <p:nvPr/>
        </p:nvSpPr>
        <p:spPr>
          <a:xfrm>
            <a:off x="629840" y="4895032"/>
            <a:ext cx="7739097" cy="208629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7000"/>
              </a:lnSpc>
              <a:spcAft>
                <a:spcPts val="800"/>
              </a:spcAft>
              <a:buFont typeface="Arial" panose="020B0604020202020204" pitchFamily="34" charset="0"/>
              <a:buNone/>
            </a:pPr>
            <a:r>
              <a:rPr lang="en-GB" sz="1200" b="1" dirty="0">
                <a:latin typeface="Arial" panose="020B0604020202020204" pitchFamily="34" charset="0"/>
                <a:ea typeface="Arial" panose="020B0604020202020204" pitchFamily="34" charset="0"/>
                <a:cs typeface="Times New Roman" panose="02020603050405020304" pitchFamily="18" charset="0"/>
              </a:rPr>
              <a:t>To get involved, please contact our marketing team via </a:t>
            </a:r>
            <a:r>
              <a:rPr lang="en-GB" sz="1200" b="1" u="sng" dirty="0">
                <a:solidFill>
                  <a:srgbClr val="0563C1"/>
                </a:solidFill>
                <a:effectLst/>
                <a:latin typeface="Arial" panose="020B0604020202020204" pitchFamily="34" charset="0"/>
                <a:ea typeface="Calibri" panose="020F0502020204030204" pitchFamily="34" charset="0"/>
                <a:hlinkClick r:id="rId2"/>
              </a:rPr>
              <a:t>sarah.brown@teesvalley-ca.gov.uk</a:t>
            </a:r>
            <a:r>
              <a:rPr lang="en-GB" sz="1200" b="1" dirty="0">
                <a:latin typeface="Arial" panose="020B0604020202020204" pitchFamily="34" charset="0"/>
                <a:ea typeface="Arial" panose="020B0604020202020204" pitchFamily="34" charset="0"/>
                <a:cs typeface="Times New Roman" panose="02020603050405020304" pitchFamily="18" charset="0"/>
              </a:rPr>
              <a:t> with details of your business or the individual you would like to profile.</a:t>
            </a:r>
            <a:endParaRPr lang="en-GB" sz="1200" b="1" u="sng" dirty="0">
              <a:solidFill>
                <a:srgbClr val="0563C1"/>
              </a:solidFill>
              <a:effectLst/>
              <a:latin typeface="Arial" panose="020B0604020202020204" pitchFamily="34" charset="0"/>
              <a:ea typeface="Calibri" panose="020F0502020204030204" pitchFamily="34" charset="0"/>
            </a:endParaRPr>
          </a:p>
          <a:p>
            <a:pPr marL="0" indent="0" algn="just">
              <a:lnSpc>
                <a:spcPct val="107000"/>
              </a:lnSpc>
              <a:spcAft>
                <a:spcPts val="800"/>
              </a:spcAft>
              <a:buFont typeface="Arial" panose="020B0604020202020204" pitchFamily="34" charset="0"/>
              <a:buNone/>
            </a:pPr>
            <a:endParaRPr lang="en-GB" sz="1200" b="1" dirty="0">
              <a:ea typeface="Arial" panose="020B0604020202020204" pitchFamily="34" charset="0"/>
              <a:cs typeface="Times New Roman" panose="02020603050405020304" pitchFamily="18" charset="0"/>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19044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29840" y="1099322"/>
            <a:ext cx="3868340" cy="460194"/>
          </a:xfrm>
        </p:spPr>
        <p:txBody>
          <a:bodyPr/>
          <a:lstStyle/>
          <a:p>
            <a:r>
              <a:rPr lang="en-GB" dirty="0"/>
              <a:t>Become an Enterprise Advisor</a:t>
            </a:r>
          </a:p>
        </p:txBody>
      </p:sp>
      <p:sp>
        <p:nvSpPr>
          <p:cNvPr id="10" name="Content Placeholder 9"/>
          <p:cNvSpPr>
            <a:spLocks noGrp="1"/>
          </p:cNvSpPr>
          <p:nvPr>
            <p:ph sz="half" idx="2"/>
          </p:nvPr>
        </p:nvSpPr>
        <p:spPr>
          <a:xfrm>
            <a:off x="629840" y="1699669"/>
            <a:ext cx="3868340" cy="3543300"/>
          </a:xfrm>
        </p:spPr>
        <p:txBody>
          <a:bodyPr>
            <a:normAutofit/>
          </a:bodyPr>
          <a:lstStyle/>
          <a:p>
            <a:pPr marL="0" indent="0" algn="just">
              <a:buNone/>
            </a:pPr>
            <a:r>
              <a:rPr lang="en-GB" sz="1200" dirty="0"/>
              <a:t>Want to help inspire local young people about all of the amazing opportunities open to them when they leave school or college?</a:t>
            </a:r>
          </a:p>
          <a:p>
            <a:pPr marL="0" indent="0" algn="just">
              <a:buNone/>
            </a:pPr>
            <a:r>
              <a:rPr lang="en-GB" sz="1200" dirty="0"/>
              <a:t>You can </a:t>
            </a:r>
            <a:r>
              <a:rPr lang="en-GB" sz="1200" b="1" dirty="0"/>
              <a:t>use your valuable workplace experience to help a local secondary school or college to develop an effective careers plan </a:t>
            </a:r>
            <a:r>
              <a:rPr lang="en-GB" sz="1200" dirty="0"/>
              <a:t>by providing strategic support and real-life insights into the labour market.</a:t>
            </a:r>
          </a:p>
          <a:p>
            <a:pPr marL="0" indent="0" algn="just">
              <a:buNone/>
            </a:pPr>
            <a:r>
              <a:rPr lang="en-GB" sz="1200" dirty="0"/>
              <a:t>Enterprise Advisor’s volunteer their support for one academic year (or more!) and will meet with their key contact once every half term (i.e. every two months).</a:t>
            </a:r>
          </a:p>
          <a:p>
            <a:pPr marL="0" indent="0" algn="just">
              <a:buNone/>
            </a:pPr>
            <a:r>
              <a:rPr lang="en-GB" sz="1200" dirty="0"/>
              <a:t>You don’t need to have experience in careers or education to take part.</a:t>
            </a:r>
          </a:p>
          <a:p>
            <a:pPr marL="0" indent="0" algn="just">
              <a:buNone/>
            </a:pPr>
            <a:endParaRPr lang="en-GB" sz="1200" dirty="0"/>
          </a:p>
          <a:p>
            <a:pPr marL="0" indent="0">
              <a:buNone/>
            </a:pPr>
            <a:r>
              <a:rPr lang="en-GB" sz="1200" b="1" dirty="0"/>
              <a:t>Find out more: </a:t>
            </a:r>
            <a:r>
              <a:rPr lang="en-GB" sz="1200" b="1" u="sng" dirty="0">
                <a:solidFill>
                  <a:srgbClr val="0563C1"/>
                </a:solidFill>
                <a:effectLst/>
                <a:ea typeface="Arial" panose="020B0604020202020204" pitchFamily="34" charset="0"/>
                <a:cs typeface="Times New Roman" panose="02020603050405020304" pitchFamily="18" charset="0"/>
                <a:hlinkClick r:id="rId4"/>
              </a:rPr>
              <a:t>www.teesvalleycareers.com/business/enterprise-adviser-network</a:t>
            </a:r>
            <a:endParaRPr lang="en-GB" sz="1200" b="1" dirty="0">
              <a:effectLst/>
              <a:ea typeface="Arial" panose="020B0604020202020204" pitchFamily="34" charset="0"/>
              <a:cs typeface="Times New Roman" panose="02020603050405020304" pitchFamily="18" charset="0"/>
            </a:endParaRPr>
          </a:p>
          <a:p>
            <a:pPr marL="0" indent="0">
              <a:buNone/>
            </a:pPr>
            <a:endParaRPr lang="en-GB" dirty="0"/>
          </a:p>
        </p:txBody>
      </p:sp>
      <p:sp>
        <p:nvSpPr>
          <p:cNvPr id="13" name="Text Placeholder 12"/>
          <p:cNvSpPr>
            <a:spLocks noGrp="1"/>
          </p:cNvSpPr>
          <p:nvPr>
            <p:ph type="body" sz="quarter" idx="11"/>
          </p:nvPr>
        </p:nvSpPr>
        <p:spPr>
          <a:xfrm>
            <a:off x="629842" y="254455"/>
            <a:ext cx="8914752" cy="539750"/>
          </a:xfrm>
        </p:spPr>
        <p:txBody>
          <a:bodyPr/>
          <a:lstStyle/>
          <a:p>
            <a:pPr marL="0" indent="0">
              <a:buNone/>
            </a:pPr>
            <a:r>
              <a:rPr lang="en-GB" dirty="0"/>
              <a:t>WAYS TO MAKE A DIFFERENCE</a:t>
            </a:r>
          </a:p>
        </p:txBody>
      </p:sp>
      <p:pic>
        <p:nvPicPr>
          <p:cNvPr id="6" name="Why becme an enterprise advisor (MI)">
            <a:hlinkClick r:id="" action="ppaction://media"/>
            <a:extLst>
              <a:ext uri="{FF2B5EF4-FFF2-40B4-BE49-F238E27FC236}">
                <a16:creationId xmlns:a16="http://schemas.microsoft.com/office/drawing/2014/main" id="{CF1B0B38-EF58-59FF-8102-F9E80F0E6CE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33744" y="1215890"/>
            <a:ext cx="4027079" cy="4027079"/>
          </a:xfrm>
          <a:prstGeom prst="rect">
            <a:avLst/>
          </a:prstGeom>
        </p:spPr>
      </p:pic>
      <p:sp>
        <p:nvSpPr>
          <p:cNvPr id="7" name="Text Placeholder 8">
            <a:extLst>
              <a:ext uri="{FF2B5EF4-FFF2-40B4-BE49-F238E27FC236}">
                <a16:creationId xmlns:a16="http://schemas.microsoft.com/office/drawing/2014/main" id="{5A88E38D-9E57-3F72-20EF-E16D0BABBCE9}"/>
              </a:ext>
            </a:extLst>
          </p:cNvPr>
          <p:cNvSpPr txBox="1">
            <a:spLocks/>
          </p:cNvSpPr>
          <p:nvPr/>
        </p:nvSpPr>
        <p:spPr>
          <a:xfrm>
            <a:off x="4733744" y="5242969"/>
            <a:ext cx="3868340" cy="460194"/>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dirty="0"/>
              <a:t>👆 Click to watch! </a:t>
            </a:r>
          </a:p>
        </p:txBody>
      </p:sp>
    </p:spTree>
    <p:extLst>
      <p:ext uri="{BB962C8B-B14F-4D97-AF65-F5344CB8AC3E}">
        <p14:creationId xmlns:p14="http://schemas.microsoft.com/office/powerpoint/2010/main" val="28836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2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29840" y="1099322"/>
            <a:ext cx="3868340" cy="460194"/>
          </a:xfrm>
        </p:spPr>
        <p:txBody>
          <a:bodyPr/>
          <a:lstStyle/>
          <a:p>
            <a:r>
              <a:rPr lang="en-GB" dirty="0"/>
              <a:t>Register to the Shout Out Portal</a:t>
            </a:r>
          </a:p>
        </p:txBody>
      </p:sp>
      <p:sp>
        <p:nvSpPr>
          <p:cNvPr id="10" name="Content Placeholder 9"/>
          <p:cNvSpPr>
            <a:spLocks noGrp="1"/>
          </p:cNvSpPr>
          <p:nvPr>
            <p:ph sz="half" idx="2"/>
          </p:nvPr>
        </p:nvSpPr>
        <p:spPr>
          <a:xfrm>
            <a:off x="629839" y="1699669"/>
            <a:ext cx="7652012" cy="3543300"/>
          </a:xfrm>
        </p:spPr>
        <p:txBody>
          <a:bodyPr>
            <a:normAutofit/>
          </a:bodyPr>
          <a:lstStyle/>
          <a:p>
            <a:pPr marL="0" indent="0" algn="just">
              <a:buNone/>
            </a:pPr>
            <a:r>
              <a:rPr lang="en-GB" sz="1200" dirty="0"/>
              <a:t>The Shout Out Portal enables schools, colleges and business to connect and communicate directly with each other by uploading requests for support or opportunities.</a:t>
            </a:r>
          </a:p>
          <a:p>
            <a:pPr marL="0" indent="0" algn="just">
              <a:buNone/>
            </a:pPr>
            <a:r>
              <a:rPr lang="en-GB" sz="1200" dirty="0"/>
              <a:t>Schools and colleges can upload requests for businesses to support with their careers activities, while employers can upload opportunities for schools and colleges to engage in such as work experience, projects, competitions, workplace tours and vacancies.</a:t>
            </a:r>
          </a:p>
          <a:p>
            <a:pPr marL="0" indent="0">
              <a:buNone/>
            </a:pPr>
            <a:r>
              <a:rPr lang="en-GB" sz="1200" b="1" dirty="0"/>
              <a:t>Find out more and register for free here: </a:t>
            </a:r>
            <a:r>
              <a:rPr lang="en-GB" sz="1200" b="1" dirty="0">
                <a:hlinkClick r:id="rId2"/>
              </a:rPr>
              <a:t>www.teesvalleycareers.com/business/shout-out-portal</a:t>
            </a:r>
            <a:endParaRPr lang="en-GB" sz="1200" b="1" dirty="0"/>
          </a:p>
          <a:p>
            <a:pPr marL="0" indent="0">
              <a:buNone/>
            </a:pPr>
            <a:endParaRPr lang="en-GB" sz="1200" b="1" dirty="0"/>
          </a:p>
          <a:p>
            <a:pPr marL="0" indent="0">
              <a:buNone/>
            </a:pPr>
            <a:r>
              <a:rPr lang="en-GB" sz="1200" b="1" dirty="0"/>
              <a:t>Or read our Business Engagement Menu for ideas on some of the ways you could get involved:</a:t>
            </a:r>
          </a:p>
          <a:p>
            <a:pPr marL="0" indent="0">
              <a:buNone/>
            </a:pPr>
            <a:r>
              <a:rPr lang="en-GB" sz="1200" b="1" u="sng" dirty="0">
                <a:solidFill>
                  <a:srgbClr val="0563C1"/>
                </a:solidFill>
                <a:effectLst/>
                <a:ea typeface="Arial" panose="020B0604020202020204" pitchFamily="34" charset="0"/>
                <a:cs typeface="Times New Roman" panose="02020603050405020304" pitchFamily="18" charset="0"/>
              </a:rPr>
              <a:t>www.teesvalleycareers.com/business/shout-out-portal/business-engagement-menu</a:t>
            </a:r>
            <a:endParaRPr lang="en-GB" dirty="0"/>
          </a:p>
        </p:txBody>
      </p:sp>
      <p:sp>
        <p:nvSpPr>
          <p:cNvPr id="13" name="Text Placeholder 12"/>
          <p:cNvSpPr>
            <a:spLocks noGrp="1"/>
          </p:cNvSpPr>
          <p:nvPr>
            <p:ph type="body" sz="quarter" idx="11"/>
          </p:nvPr>
        </p:nvSpPr>
        <p:spPr>
          <a:xfrm>
            <a:off x="629842" y="254455"/>
            <a:ext cx="8914752" cy="539750"/>
          </a:xfrm>
        </p:spPr>
        <p:txBody>
          <a:bodyPr/>
          <a:lstStyle/>
          <a:p>
            <a:pPr marL="0" indent="0">
              <a:buNone/>
            </a:pPr>
            <a:r>
              <a:rPr lang="en-GB" dirty="0"/>
              <a:t>MORE WAYS TO MAKE A DIFFERENCE</a:t>
            </a:r>
          </a:p>
        </p:txBody>
      </p:sp>
    </p:spTree>
    <p:extLst>
      <p:ext uri="{BB962C8B-B14F-4D97-AF65-F5344CB8AC3E}">
        <p14:creationId xmlns:p14="http://schemas.microsoft.com/office/powerpoint/2010/main" val="118479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29840" y="1099322"/>
            <a:ext cx="3868340" cy="460194"/>
          </a:xfrm>
        </p:spPr>
        <p:txBody>
          <a:bodyPr/>
          <a:lstStyle/>
          <a:p>
            <a:r>
              <a:rPr lang="en-GB" dirty="0"/>
              <a:t>Marketing Materials </a:t>
            </a:r>
          </a:p>
        </p:txBody>
      </p:sp>
      <p:sp>
        <p:nvSpPr>
          <p:cNvPr id="10" name="Content Placeholder 9"/>
          <p:cNvSpPr>
            <a:spLocks noGrp="1"/>
          </p:cNvSpPr>
          <p:nvPr>
            <p:ph sz="half" idx="2"/>
          </p:nvPr>
        </p:nvSpPr>
        <p:spPr>
          <a:xfrm>
            <a:off x="629839" y="1699669"/>
            <a:ext cx="7652012" cy="3543300"/>
          </a:xfrm>
        </p:spPr>
        <p:txBody>
          <a:bodyPr>
            <a:normAutofit/>
          </a:bodyPr>
          <a:lstStyle/>
          <a:p>
            <a:pPr marL="0" indent="0" algn="just">
              <a:buNone/>
            </a:pPr>
            <a:r>
              <a:rPr lang="en-GB" sz="1200" dirty="0"/>
              <a:t>Access Stay Local, Go Far campaign resources to show your support and shout about your commitment to careers and enterprise education. </a:t>
            </a:r>
          </a:p>
          <a:p>
            <a:pPr marL="0" indent="0" algn="just">
              <a:buNone/>
            </a:pPr>
            <a:r>
              <a:rPr lang="en-GB" sz="1200" dirty="0"/>
              <a:t>This includes:</a:t>
            </a:r>
          </a:p>
          <a:p>
            <a:pPr algn="just">
              <a:buFont typeface="Wingdings" panose="05000000000000000000" pitchFamily="2" charset="2"/>
              <a:buChar char="§"/>
            </a:pPr>
            <a:r>
              <a:rPr lang="en-GB" sz="1200" dirty="0"/>
              <a:t>Digital copy for your website or newsletter to announce that your business is backing the campaign</a:t>
            </a:r>
          </a:p>
          <a:p>
            <a:pPr algn="just">
              <a:buFont typeface="Wingdings" panose="05000000000000000000" pitchFamily="2" charset="2"/>
              <a:buChar char="§"/>
            </a:pPr>
            <a:r>
              <a:rPr lang="en-GB" sz="1200" dirty="0"/>
              <a:t>Social Media Messaging</a:t>
            </a:r>
          </a:p>
          <a:p>
            <a:pPr algn="just">
              <a:buFont typeface="Wingdings" panose="05000000000000000000" pitchFamily="2" charset="2"/>
              <a:buChar char="§"/>
            </a:pPr>
            <a:r>
              <a:rPr lang="en-GB" sz="1200" dirty="0"/>
              <a:t>Social Media Graphics</a:t>
            </a:r>
          </a:p>
          <a:p>
            <a:pPr algn="just">
              <a:buFont typeface="Wingdings" panose="05000000000000000000" pitchFamily="2" charset="2"/>
              <a:buChar char="§"/>
            </a:pPr>
            <a:r>
              <a:rPr lang="en-GB" sz="1200" dirty="0"/>
              <a:t>E-mail footer for your team to use</a:t>
            </a:r>
          </a:p>
          <a:p>
            <a:pPr algn="just">
              <a:buFont typeface="Wingdings" panose="05000000000000000000" pitchFamily="2" charset="2"/>
              <a:buChar char="§"/>
            </a:pPr>
            <a:r>
              <a:rPr lang="en-GB" sz="1200" dirty="0"/>
              <a:t>Questionnaire templates to submit your Business Profile or </a:t>
            </a:r>
            <a:r>
              <a:rPr lang="en-GB" sz="1200"/>
              <a:t>Personal Profile</a:t>
            </a:r>
            <a:endParaRPr lang="en-GB" sz="1200" dirty="0"/>
          </a:p>
          <a:p>
            <a:pPr algn="just">
              <a:buFont typeface="Wingdings" panose="05000000000000000000" pitchFamily="2" charset="2"/>
              <a:buChar char="§"/>
            </a:pPr>
            <a:endParaRPr lang="en-GB" sz="1200" dirty="0"/>
          </a:p>
        </p:txBody>
      </p:sp>
      <p:sp>
        <p:nvSpPr>
          <p:cNvPr id="13" name="Text Placeholder 12"/>
          <p:cNvSpPr>
            <a:spLocks noGrp="1"/>
          </p:cNvSpPr>
          <p:nvPr>
            <p:ph type="body" sz="quarter" idx="11"/>
          </p:nvPr>
        </p:nvSpPr>
        <p:spPr>
          <a:xfrm>
            <a:off x="629842" y="254455"/>
            <a:ext cx="8914752" cy="539750"/>
          </a:xfrm>
        </p:spPr>
        <p:txBody>
          <a:bodyPr/>
          <a:lstStyle/>
          <a:p>
            <a:pPr marL="0" indent="0">
              <a:buNone/>
            </a:pPr>
            <a:r>
              <a:rPr lang="en-GB" dirty="0"/>
              <a:t>SHOUT ABOUT THE CAMPAIGN</a:t>
            </a:r>
          </a:p>
        </p:txBody>
      </p:sp>
    </p:spTree>
    <p:extLst>
      <p:ext uri="{BB962C8B-B14F-4D97-AF65-F5344CB8AC3E}">
        <p14:creationId xmlns:p14="http://schemas.microsoft.com/office/powerpoint/2010/main" val="81202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29840" y="1099322"/>
            <a:ext cx="3868340" cy="460194"/>
          </a:xfrm>
        </p:spPr>
        <p:txBody>
          <a:bodyPr/>
          <a:lstStyle/>
          <a:p>
            <a:r>
              <a:rPr lang="en-GB" dirty="0"/>
              <a:t>Tees Valley Jobs</a:t>
            </a:r>
          </a:p>
        </p:txBody>
      </p:sp>
      <p:sp>
        <p:nvSpPr>
          <p:cNvPr id="10" name="Content Placeholder 9"/>
          <p:cNvSpPr>
            <a:spLocks noGrp="1"/>
          </p:cNvSpPr>
          <p:nvPr>
            <p:ph sz="half" idx="2"/>
          </p:nvPr>
        </p:nvSpPr>
        <p:spPr>
          <a:xfrm>
            <a:off x="629839" y="1699669"/>
            <a:ext cx="3705855" cy="3543300"/>
          </a:xfrm>
        </p:spPr>
        <p:txBody>
          <a:bodyPr>
            <a:normAutofit/>
          </a:bodyPr>
          <a:lstStyle/>
          <a:p>
            <a:pPr marL="0" indent="0" algn="just">
              <a:buNone/>
            </a:pPr>
            <a:r>
              <a:rPr lang="en-GB" sz="1200" dirty="0"/>
              <a:t>Tees Valley Jobs was created by Tees Valley Combined Authority as a one stop shop where local people can find out about all of the jobs on offer in the region. The website covers all industries, with vacancies from across the whole of the region, and is constantly updated with new positions of all kinds.</a:t>
            </a:r>
          </a:p>
          <a:p>
            <a:pPr marL="0" indent="0" algn="just">
              <a:buNone/>
            </a:pPr>
            <a:r>
              <a:rPr lang="en-GB" sz="1200" dirty="0"/>
              <a:t>Your business can register for a free account and upload its current vacancies to tap into Tees Valley’s talent pool of local job-hunters.</a:t>
            </a:r>
          </a:p>
          <a:p>
            <a:pPr marL="0" indent="0" algn="just">
              <a:buNone/>
            </a:pPr>
            <a:r>
              <a:rPr lang="en-GB" sz="1200" b="1" dirty="0"/>
              <a:t>Visit </a:t>
            </a:r>
            <a:r>
              <a:rPr lang="en-GB" sz="1200" b="1" dirty="0">
                <a:hlinkClick r:id="rId2"/>
              </a:rPr>
              <a:t>www.teesvalley.jobs</a:t>
            </a:r>
            <a:endParaRPr lang="en-GB" sz="1200" b="1" dirty="0"/>
          </a:p>
          <a:p>
            <a:pPr marL="0" indent="0" algn="just">
              <a:buNone/>
            </a:pPr>
            <a:r>
              <a:rPr lang="en-GB" sz="1200" dirty="0"/>
              <a:t> </a:t>
            </a:r>
          </a:p>
        </p:txBody>
      </p:sp>
      <p:sp>
        <p:nvSpPr>
          <p:cNvPr id="13" name="Text Placeholder 12"/>
          <p:cNvSpPr>
            <a:spLocks noGrp="1"/>
          </p:cNvSpPr>
          <p:nvPr>
            <p:ph type="body" sz="quarter" idx="11"/>
          </p:nvPr>
        </p:nvSpPr>
        <p:spPr>
          <a:xfrm>
            <a:off x="629842" y="254455"/>
            <a:ext cx="8914752" cy="539750"/>
          </a:xfrm>
        </p:spPr>
        <p:txBody>
          <a:bodyPr/>
          <a:lstStyle/>
          <a:p>
            <a:pPr marL="0" indent="0">
              <a:buNone/>
            </a:pPr>
            <a:r>
              <a:rPr lang="en-GB" dirty="0"/>
              <a:t>ADVERTISE YOUR OPPORTUNITIES</a:t>
            </a:r>
          </a:p>
        </p:txBody>
      </p:sp>
      <p:pic>
        <p:nvPicPr>
          <p:cNvPr id="3" name="Picture 2" descr="Logo, company name&#10;&#10;Description automatically generated">
            <a:extLst>
              <a:ext uri="{FF2B5EF4-FFF2-40B4-BE49-F238E27FC236}">
                <a16:creationId xmlns:a16="http://schemas.microsoft.com/office/drawing/2014/main" id="{769FB277-9F7B-17E9-CB5B-1A826EC15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082" y="1267968"/>
            <a:ext cx="2164080" cy="2161032"/>
          </a:xfrm>
          <a:prstGeom prst="rect">
            <a:avLst/>
          </a:prstGeom>
        </p:spPr>
      </p:pic>
    </p:spTree>
    <p:extLst>
      <p:ext uri="{BB962C8B-B14F-4D97-AF65-F5344CB8AC3E}">
        <p14:creationId xmlns:p14="http://schemas.microsoft.com/office/powerpoint/2010/main" val="189208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296434"/>
      </p:ext>
    </p:extLst>
  </p:cSld>
  <p:clrMapOvr>
    <a:masterClrMapping/>
  </p:clrMapOvr>
</p:sld>
</file>

<file path=ppt/theme/theme1.xml><?xml version="1.0" encoding="utf-8"?>
<a:theme xmlns:a="http://schemas.openxmlformats.org/drawingml/2006/main" name="Office Theme">
  <a:themeElements>
    <a:clrScheme name="TVCA Colours">
      <a:dk1>
        <a:sysClr val="windowText" lastClr="000000"/>
      </a:dk1>
      <a:lt1>
        <a:srgbClr val="FFFFFF"/>
      </a:lt1>
      <a:dk2>
        <a:srgbClr val="898A8D"/>
      </a:dk2>
      <a:lt2>
        <a:srgbClr val="42838E"/>
      </a:lt2>
      <a:accent1>
        <a:srgbClr val="7C9A2A"/>
      </a:accent1>
      <a:accent2>
        <a:srgbClr val="8C2332"/>
      </a:accent2>
      <a:accent3>
        <a:srgbClr val="0D75BC"/>
      </a:accent3>
      <a:accent4>
        <a:srgbClr val="F7A30F"/>
      </a:accent4>
      <a:accent5>
        <a:srgbClr val="008193"/>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763C993-A120-44EB-9E77-14A39456F5BE}" vid="{9CEB549D-358A-44FB-AED8-EC3F2A0854B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23" ma:contentTypeDescription="Create a new document." ma:contentTypeScope="" ma:versionID="37ad9b5a77a9d3772515ffe4770664d5">
  <xsd:schema xmlns:xsd="http://www.w3.org/2001/XMLSchema" xmlns:xs="http://www.w3.org/2001/XMLSchema" xmlns:p="http://schemas.microsoft.com/office/2006/metadata/properties" xmlns:ns2="c51e0c16-3c70-4bed-930f-b02839d0dd8b" xmlns:ns3="5f308053-a768-43f1-bf66-06210bb74c0d" targetNamespace="http://schemas.microsoft.com/office/2006/metadata/properties" ma:root="true" ma:fieldsID="095ab6a46b0fc2f898a2234f31895f7e" ns2:_="" ns3:_="">
    <xsd:import namespace="c51e0c16-3c70-4bed-930f-b02839d0dd8b"/>
    <xsd:import namespace="5f308053-a768-43f1-bf66-06210bb74c0d"/>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5d9e8a1-5a11-44aa-823e-15992312c2db}" ma:internalName="TaxCatchAll"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MigrationWizIdSecurityGroups xmlns="c51e0c16-3c70-4bed-930f-b02839d0dd8b" xsi:nil="true"/>
    <TaxCatchAll xmlns="5f308053-a768-43f1-bf66-06210bb74c0d" xsi:nil="true"/>
    <lcf76f155ced4ddcb4097134ff3c332f xmlns="c51e0c16-3c70-4bed-930f-b02839d0dd8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A0EE41-9421-4E8C-ACC8-27C25F927A51}">
  <ds:schemaRefs>
    <ds:schemaRef ds:uri="http://schemas.microsoft.com/sharepoint/v3/contenttype/forms"/>
  </ds:schemaRefs>
</ds:datastoreItem>
</file>

<file path=customXml/itemProps2.xml><?xml version="1.0" encoding="utf-8"?>
<ds:datastoreItem xmlns:ds="http://schemas.openxmlformats.org/officeDocument/2006/customXml" ds:itemID="{1FFFC7E2-3B29-487B-8B8D-CBA7FFC57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1e0c16-3c70-4bed-930f-b02839d0dd8b"/>
    <ds:schemaRef ds:uri="5f308053-a768-43f1-bf66-06210bb74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D6E030-5F3D-49CE-8B05-553B9E11F537}">
  <ds:schemaRefs>
    <ds:schemaRef ds:uri="http://purl.org/dc/dcmitype/"/>
    <ds:schemaRef ds:uri="http://www.w3.org/XML/1998/namespace"/>
    <ds:schemaRef ds:uri="http://schemas.microsoft.com/office/2006/metadata/properties"/>
    <ds:schemaRef ds:uri="c51e0c16-3c70-4bed-930f-b02839d0dd8b"/>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5f308053-a768-43f1-bf66-06210bb74c0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716</TotalTime>
  <Words>820</Words>
  <Application>Microsoft Office PowerPoint</Application>
  <PresentationFormat>On-screen Show (4:3)</PresentationFormat>
  <Paragraphs>53</Paragraphs>
  <Slides>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Cross</dc:creator>
  <cp:lastModifiedBy>Sarah Brown</cp:lastModifiedBy>
  <cp:revision>4</cp:revision>
  <dcterms:created xsi:type="dcterms:W3CDTF">2021-08-16T15:20:54Z</dcterms:created>
  <dcterms:modified xsi:type="dcterms:W3CDTF">2022-07-18T14:57:45Z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